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90" r:id="rId2"/>
    <p:sldId id="301" r:id="rId3"/>
    <p:sldId id="310" r:id="rId4"/>
    <p:sldId id="311" r:id="rId5"/>
    <p:sldId id="362" r:id="rId6"/>
    <p:sldId id="335" r:id="rId7"/>
    <p:sldId id="336" r:id="rId8"/>
    <p:sldId id="368" r:id="rId9"/>
    <p:sldId id="338" r:id="rId10"/>
    <p:sldId id="339" r:id="rId11"/>
    <p:sldId id="369" r:id="rId12"/>
    <p:sldId id="370" r:id="rId13"/>
    <p:sldId id="371" r:id="rId14"/>
    <p:sldId id="329" r:id="rId15"/>
    <p:sldId id="333" r:id="rId16"/>
    <p:sldId id="334" r:id="rId17"/>
    <p:sldId id="343" r:id="rId18"/>
    <p:sldId id="372" r:id="rId19"/>
    <p:sldId id="363" r:id="rId20"/>
    <p:sldId id="346" r:id="rId21"/>
    <p:sldId id="373" r:id="rId22"/>
    <p:sldId id="353" r:id="rId23"/>
    <p:sldId id="354" r:id="rId24"/>
    <p:sldId id="355" r:id="rId25"/>
    <p:sldId id="366" r:id="rId26"/>
    <p:sldId id="367" r:id="rId27"/>
    <p:sldId id="322" r:id="rId28"/>
    <p:sldId id="327" r:id="rId29"/>
    <p:sldId id="360" r:id="rId30"/>
    <p:sldId id="361" r:id="rId31"/>
    <p:sldId id="351" r:id="rId32"/>
    <p:sldId id="303" r:id="rId33"/>
    <p:sldId id="306" r:id="rId34"/>
    <p:sldId id="307" r:id="rId35"/>
    <p:sldId id="308" r:id="rId36"/>
    <p:sldId id="352" r:id="rId37"/>
    <p:sldId id="3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7C2B"/>
    <a:srgbClr val="D22F1A"/>
    <a:srgbClr val="FFDE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7" autoAdjust="0"/>
    <p:restoredTop sz="88320" autoAdjust="0"/>
  </p:normalViewPr>
  <p:slideViewPr>
    <p:cSldViewPr snapToGrid="0" snapToObjects="1">
      <p:cViewPr>
        <p:scale>
          <a:sx n="90" d="100"/>
          <a:sy n="90" d="100"/>
        </p:scale>
        <p:origin x="1232" y="768"/>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57" Type="http://schemas.microsoft.com/office/2015/10/relationships/revisionInfo" Target="revisionInfo.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CAE70A7A-2D7F-6F4C-9652-FF16ED79ED54}" srcId="{CC8F6D5A-3203-F449-B83D-C2C9F4140365}" destId="{695A0D5A-C6F0-CD45-AFA1-8DF0C59870DD}" srcOrd="0" destOrd="0" parTransId="{3F00B2FE-4A1B-1743-8171-37D67E06B325}" sibTransId="{C143B809-CA7D-4B46-9000-AEC177C42561}"/>
    <dgm:cxn modelId="{BF16344C-10F0-9C4A-B63E-9D569CFFBCDF}" type="presOf" srcId="{9FAD5CB5-75C5-0844-8999-13D2D872CAAA}" destId="{468E414A-9B14-874A-AB5A-2FF4C77FF4EA}"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F4EE523D-6C40-E946-AC2A-7195743FF988}" type="presOf" srcId="{CC8F6D5A-3203-F449-B83D-C2C9F4140365}" destId="{FB9E0A9E-E9AF-1D4A-B77D-31A810667CE6}" srcOrd="0" destOrd="0" presId="urn:microsoft.com/office/officeart/2005/8/layout/vList5"/>
    <dgm:cxn modelId="{92D8DA66-8E1E-E841-BF70-099DBBBC7BAF}" type="presOf" srcId="{695A0D5A-C6F0-CD45-AFA1-8DF0C59870DD}" destId="{C12BDFBF-6AA3-544C-A181-17B39D718E44}" srcOrd="0" destOrd="0" presId="urn:microsoft.com/office/officeart/2005/8/layout/vList5"/>
    <dgm:cxn modelId="{BFFF14ED-CFE4-9F44-96C4-FE7E3D296C94}" type="presParOf" srcId="{468E414A-9B14-874A-AB5A-2FF4C77FF4EA}" destId="{DF7D24D9-08D7-564A-86F9-5E608172B4B8}" srcOrd="0" destOrd="0" presId="urn:microsoft.com/office/officeart/2005/8/layout/vList5"/>
    <dgm:cxn modelId="{89576BE9-24F5-7547-8266-D93E11F923DE}" type="presParOf" srcId="{DF7D24D9-08D7-564A-86F9-5E608172B4B8}" destId="{FB9E0A9E-E9AF-1D4A-B77D-31A810667CE6}" srcOrd="0" destOrd="0" presId="urn:microsoft.com/office/officeart/2005/8/layout/vList5"/>
    <dgm:cxn modelId="{991EB868-3BC9-654E-8D18-E3E5C6113D62}"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21:20:39.354"/>
    </inkml:context>
    <inkml:brush xml:id="br0">
      <inkml:brushProperty name="width" value="0.35" units="cm"/>
      <inkml:brushProperty name="height" value="0.3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Tree>
    <p:extLst>
      <p:ext uri="{BB962C8B-B14F-4D97-AF65-F5344CB8AC3E}">
        <p14:creationId xmlns:p14="http://schemas.microsoft.com/office/powerpoint/2010/main" val="166439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708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7827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a:t>
            </a:r>
            <a:r>
              <a:rPr lang="en-US" dirty="0"/>
              <a:t>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Tree>
    <p:extLst>
      <p:ext uri="{BB962C8B-B14F-4D97-AF65-F5344CB8AC3E}">
        <p14:creationId xmlns:p14="http://schemas.microsoft.com/office/powerpoint/2010/main" val="102120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7.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1" Type="http://schemas.openxmlformats.org/officeDocument/2006/relationships/customXml" Target="../ink/ink1.xml"/><Relationship Id="rId12"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30.jpg"/><Relationship Id="rId10" Type="http://schemas.openxmlformats.org/officeDocument/2006/relationships/image" Target="../media/image31.jp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NUL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1027539" y="5321255"/>
            <a:ext cx="1095090" cy="1112810"/>
          </a:xfrm>
          <a:prstGeom prst="rect">
            <a:avLst/>
          </a:prstGeom>
        </p:spPr>
      </p:pic>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cxnSp>
        <p:nvCxnSpPr>
          <p:cNvPr id="9" name="Straight Arrow Connector 8">
            <a:extLst>
              <a:ext uri="{FF2B5EF4-FFF2-40B4-BE49-F238E27FC236}">
                <a16:creationId xmlns:a16="http://schemas.microsoft.com/office/drawing/2014/main" xmlns="" id="{6558EC38-E09F-4F74-9532-E735425CB234}"/>
              </a:ext>
            </a:extLst>
          </p:cNvPr>
          <p:cNvCxnSpPr/>
          <p:nvPr/>
        </p:nvCxnSpPr>
        <p:spPr>
          <a:xfrm>
            <a:off x="1584208" y="3028244"/>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A53646D2-DAAB-4678-909E-4B7626151BA2}"/>
              </a:ext>
            </a:extLst>
          </p:cNvPr>
          <p:cNvCxnSpPr>
            <a:cxnSpLocks/>
          </p:cNvCxnSpPr>
          <p:nvPr/>
        </p:nvCxnSpPr>
        <p:spPr>
          <a:xfrm>
            <a:off x="1565393" y="4853281"/>
            <a:ext cx="1881" cy="5851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459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Alamofire</a:t>
            </a:r>
            <a:endParaRPr lang="en-US" dirty="0"/>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207911"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90703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264237"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264355"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478703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sp>
        <p:nvSpPr>
          <p:cNvPr id="39" name="TextBox 38"/>
          <p:cNvSpPr txBox="1"/>
          <p:nvPr/>
        </p:nvSpPr>
        <p:spPr>
          <a:xfrm>
            <a:off x="1066800" y="2062020"/>
            <a:ext cx="9434946" cy="12856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Helvetica Neue"/>
              </a:rPr>
              <a:t>John Deere </a:t>
            </a:r>
            <a:r>
              <a:rPr lang="en-US" dirty="0" smtClean="0">
                <a:latin typeface="Helvetica Neue"/>
              </a:rPr>
              <a:t>UX guidelines.</a:t>
            </a:r>
            <a:endParaRPr lang="en-US" dirty="0">
              <a:latin typeface="Helvetica Neue"/>
            </a:endParaRPr>
          </a:p>
          <a:p>
            <a:pPr marL="285750" indent="-285750">
              <a:lnSpc>
                <a:spcPct val="150000"/>
              </a:lnSpc>
              <a:buFont typeface="Arial" panose="020B0604020202020204" pitchFamily="34" charset="0"/>
              <a:buChar char="•"/>
            </a:pPr>
            <a:r>
              <a:rPr lang="en-US" dirty="0">
                <a:latin typeface="Helvetica Neue"/>
              </a:rPr>
              <a:t>Apple developer </a:t>
            </a:r>
            <a:r>
              <a:rPr lang="en-US" dirty="0" smtClean="0">
                <a:latin typeface="Helvetica Neue"/>
              </a:rPr>
              <a:t>UX guidelines.</a:t>
            </a:r>
          </a:p>
          <a:p>
            <a:pPr marL="285750" indent="-285750">
              <a:lnSpc>
                <a:spcPct val="150000"/>
              </a:lnSpc>
              <a:buFont typeface="Arial" panose="020B0604020202020204" pitchFamily="34" charset="0"/>
              <a:buChar char="•"/>
            </a:pPr>
            <a:r>
              <a:rPr lang="en-US" dirty="0" err="1" smtClean="0">
                <a:latin typeface="Helvetica Neue"/>
              </a:rPr>
              <a:t>CarPlay</a:t>
            </a:r>
            <a:r>
              <a:rPr lang="en-US" dirty="0" smtClean="0">
                <a:latin typeface="Helvetica Neue"/>
              </a:rPr>
              <a:t> Navigation guidelines.</a:t>
            </a:r>
            <a:endParaRPr lang="en-US"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18</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rotWithShape="1">
          <a:blip r:embed="rId2"/>
          <a:srcRect r="-254" b="7203"/>
          <a:stretch/>
        </p:blipFill>
        <p:spPr>
          <a:xfrm>
            <a:off x="6982178" y="1627670"/>
            <a:ext cx="3721587" cy="2068605"/>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a:stCxn id="10" idx="3"/>
          </p:cNvCxnSpPr>
          <p:nvPr/>
        </p:nvCxnSpPr>
        <p:spPr>
          <a:xfrm flipV="1">
            <a:off x="3458045" y="2786743"/>
            <a:ext cx="3636551" cy="111815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a:off x="3458045" y="5442857"/>
            <a:ext cx="3636551" cy="738"/>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82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19</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20</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rPr>
              <a:t>John Deere API Integration</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Tree>
    <p:extLst>
      <p:ext uri="{BB962C8B-B14F-4D97-AF65-F5344CB8AC3E}">
        <p14:creationId xmlns:p14="http://schemas.microsoft.com/office/powerpoint/2010/main" val="2076668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 xmlns:a16="http://schemas.microsoft.com/office/drawing/2014/main"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 xmlns:a16="http://schemas.microsoft.com/office/drawing/2014/main" id="{EAB785D7-6815-3447-8432-38292D8FDEE8}"/>
                  </a:ext>
                </a:extLst>
              </p14:cNvPr>
              <p14:cNvContentPartPr/>
              <p14:nvPr/>
            </p14:nvContentPartPr>
            <p14:xfrm>
              <a:off x="1124426" y="-753498"/>
              <a:ext cx="360" cy="360"/>
            </p14:xfrm>
          </p:contentPart>
        </mc:Choice>
        <mc:Fallback xmlns="">
          <p:pic>
            <p:nvPicPr>
              <p:cNvPr id="33" name="Ink 32">
                <a:extLst>
                  <a:ext uri="{FF2B5EF4-FFF2-40B4-BE49-F238E27FC236}">
                    <a16:creationId xmlns:a16="http://schemas.microsoft.com/office/drawing/2014/main" id="{EAB785D7-6815-3447-8432-38292D8FDEE8}"/>
                  </a:ext>
                </a:extLst>
              </p:cNvPr>
              <p:cNvPicPr/>
              <p:nvPr/>
            </p:nvPicPr>
            <p:blipFill>
              <a:blip r:embed="rId12"/>
              <a:stretch>
                <a:fillRect/>
              </a:stretch>
            </p:blipFill>
            <p:spPr>
              <a:xfrm>
                <a:off x="1061786" y="-816498"/>
                <a:ext cx="126000" cy="126000"/>
              </a:xfrm>
              <a:prstGeom prst="rect">
                <a:avLst/>
              </a:prstGeom>
            </p:spPr>
          </p:pic>
        </mc:Fallback>
      </mc:AlternateContent>
      <p:sp>
        <p:nvSpPr>
          <p:cNvPr id="37" name="Rectangle 36">
            <a:extLst>
              <a:ext uri="{FF2B5EF4-FFF2-40B4-BE49-F238E27FC236}">
                <a16:creationId xmlns="" xmlns:a16="http://schemas.microsoft.com/office/drawing/2014/main" id="{4E6C7422-1137-144E-B548-E41B97073BED}"/>
              </a:ext>
            </a:extLst>
          </p:cNvPr>
          <p:cNvSpPr/>
          <p:nvPr/>
        </p:nvSpPr>
        <p:spPr>
          <a:xfrm>
            <a:off x="2727702" y="3132594"/>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38" name="Rectangle 37">
            <a:extLst>
              <a:ext uri="{FF2B5EF4-FFF2-40B4-BE49-F238E27FC236}">
                <a16:creationId xmlns="" xmlns:a16="http://schemas.microsoft.com/office/drawing/2014/main" id="{3CC29864-3D5F-8346-AC54-F4B3E0D77A95}"/>
              </a:ext>
            </a:extLst>
          </p:cNvPr>
          <p:cNvSpPr/>
          <p:nvPr/>
        </p:nvSpPr>
        <p:spPr>
          <a:xfrm>
            <a:off x="3500033" y="4865821"/>
            <a:ext cx="6166227" cy="3429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99976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 xmlns:a16="http://schemas.microsoft.com/office/drawing/2014/main"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3" name="Picture 12" descr="A screenshot of a cell phone&#10;&#10;Description automatically generated">
            <a:extLst>
              <a:ext uri="{FF2B5EF4-FFF2-40B4-BE49-F238E27FC236}">
                <a16:creationId xmlns="" xmlns:a16="http://schemas.microsoft.com/office/drawing/2014/main" id="{31F88A1C-2422-9746-9F89-60A77A4DDCC1}"/>
              </a:ext>
            </a:extLst>
          </p:cNvPr>
          <p:cNvPicPr>
            <a:picLocks noChangeAspect="1"/>
          </p:cNvPicPr>
          <p:nvPr/>
        </p:nvPicPr>
        <p:blipFill>
          <a:blip r:embed="rId4"/>
          <a:stretch>
            <a:fillRect/>
          </a:stretch>
        </p:blipFill>
        <p:spPr>
          <a:xfrm>
            <a:off x="353391" y="1772626"/>
            <a:ext cx="11688417" cy="2809461"/>
          </a:xfrm>
          <a:prstGeom prst="rect">
            <a:avLst/>
          </a:prstGeom>
          <a:ln>
            <a:solidFill>
              <a:srgbClr val="367C2B"/>
            </a:solidFill>
          </a:ln>
        </p:spPr>
      </p:pic>
      <p:sp>
        <p:nvSpPr>
          <p:cNvPr id="14" name="TextBox 13">
            <a:extLst>
              <a:ext uri="{FF2B5EF4-FFF2-40B4-BE49-F238E27FC236}">
                <a16:creationId xmlns="" xmlns:a16="http://schemas.microsoft.com/office/drawing/2014/main" id="{6D315168-B4E7-034E-8641-4F8ADCABEE05}"/>
              </a:ext>
            </a:extLst>
          </p:cNvPr>
          <p:cNvSpPr txBox="1"/>
          <p:nvPr/>
        </p:nvSpPr>
        <p:spPr>
          <a:xfrm>
            <a:off x="556390" y="5532134"/>
            <a:ext cx="11485418" cy="369332"/>
          </a:xfrm>
          <a:prstGeom prst="rect">
            <a:avLst/>
          </a:prstGeom>
          <a:noFill/>
        </p:spPr>
        <p:txBody>
          <a:bodyPr wrap="square" rtlCol="0">
            <a:spAutoFit/>
          </a:bodyPr>
          <a:lstStyle/>
          <a:p>
            <a:pPr marL="285750" indent="-285750">
              <a:buFont typeface="Arial" charset="0"/>
              <a:buChar char="•"/>
            </a:pPr>
            <a:r>
              <a:rPr lang="de-DE" dirty="0" err="1" smtClean="0">
                <a:solidFill>
                  <a:schemeClr val="accent1">
                    <a:lumMod val="50000"/>
                  </a:schemeClr>
                </a:solidFill>
                <a:latin typeface="Helvetica Neue" panose="02000503000000020004" pitchFamily="2" charset="0"/>
              </a:rPr>
              <a:t>Defination</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of</a:t>
            </a:r>
            <a:r>
              <a:rPr lang="de-DE" dirty="0" smtClean="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LoginViewController</a:t>
            </a:r>
            <a:r>
              <a:rPr lang="de-DE" dirty="0" smtClean="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and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LoginViewControllerDelegate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would</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have</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been</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helpful</a:t>
            </a:r>
            <a:r>
              <a:rPr lang="de-DE" dirty="0">
                <a:solidFill>
                  <a:schemeClr val="accent1">
                    <a:lumMod val="50000"/>
                  </a:schemeClr>
                </a:solidFill>
                <a:latin typeface="Helvetica Neue" panose="02000503000000020004" pitchFamily="2" charset="0"/>
              </a:rPr>
              <a:t> </a:t>
            </a:r>
            <a:r>
              <a:rPr lang="de-DE" dirty="0" err="1">
                <a:solidFill>
                  <a:schemeClr val="accent1">
                    <a:lumMod val="50000"/>
                  </a:schemeClr>
                </a:solidFill>
                <a:latin typeface="Helvetica Neue" panose="02000503000000020004" pitchFamily="2" charset="0"/>
              </a:rPr>
              <a:t>for</a:t>
            </a:r>
            <a:r>
              <a:rPr lang="de-DE" dirty="0">
                <a:solidFill>
                  <a:schemeClr val="accent1">
                    <a:lumMod val="50000"/>
                  </a:schemeClr>
                </a:solidFill>
                <a:latin typeface="Helvetica Neue" panose="02000503000000020004" pitchFamily="2" charset="0"/>
              </a:rPr>
              <a:t> </a:t>
            </a:r>
            <a:r>
              <a:rPr lang="de-DE" dirty="0" err="1" smtClean="0">
                <a:solidFill>
                  <a:schemeClr val="accent1">
                    <a:lumMod val="50000"/>
                  </a:schemeClr>
                </a:solidFill>
                <a:latin typeface="Helvetica Neue" panose="02000503000000020004" pitchFamily="2" charset="0"/>
              </a:rPr>
              <a:t>beginners</a:t>
            </a:r>
            <a:r>
              <a:rPr lang="de-DE" dirty="0" smtClean="0">
                <a:solidFill>
                  <a:schemeClr val="accent1">
                    <a:lumMod val="50000"/>
                  </a:schemeClr>
                </a:solidFill>
                <a:latin typeface="Helvetica Neue" panose="02000503000000020004" pitchFamily="2" charset="0"/>
              </a:rPr>
              <a:t>.</a:t>
            </a:r>
            <a:endParaRPr lang="de-DE" dirty="0">
              <a:solidFill>
                <a:schemeClr val="accent1">
                  <a:lumMod val="50000"/>
                </a:schemeClr>
              </a:solidFill>
              <a:latin typeface="Helvetica Neue" panose="02000503000000020004" pitchFamily="2" charset="0"/>
            </a:endParaRPr>
          </a:p>
        </p:txBody>
      </p:sp>
      <p:pic>
        <p:nvPicPr>
          <p:cNvPr id="18" name="Graphic 17" descr="Information">
            <a:extLst>
              <a:ext uri="{FF2B5EF4-FFF2-40B4-BE49-F238E27FC236}">
                <a16:creationId xmlns="" xmlns:a16="http://schemas.microsoft.com/office/drawing/2014/main" id="{94952A63-6260-484F-BEC6-32FB30D1E552}"/>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8153400" y="3533947"/>
            <a:ext cx="914400" cy="914400"/>
          </a:xfrm>
          <a:prstGeom prst="rect">
            <a:avLst/>
          </a:prstGeom>
        </p:spPr>
      </p:pic>
      <p:sp>
        <p:nvSpPr>
          <p:cNvPr id="12" name="TextBox 11">
            <a:extLst>
              <a:ext uri="{FF2B5EF4-FFF2-40B4-BE49-F238E27FC236}">
                <a16:creationId xmlns="" xmlns:a16="http://schemas.microsoft.com/office/drawing/2014/main" id="{6D315168-B4E7-034E-8641-4F8ADCABEE05}"/>
              </a:ext>
            </a:extLst>
          </p:cNvPr>
          <p:cNvSpPr txBox="1"/>
          <p:nvPr/>
        </p:nvSpPr>
        <p:spPr>
          <a:xfrm>
            <a:off x="1470794" y="4562313"/>
            <a:ext cx="9155646" cy="307777"/>
          </a:xfrm>
          <a:prstGeom prst="rect">
            <a:avLst/>
          </a:prstGeom>
          <a:noFill/>
        </p:spPr>
        <p:txBody>
          <a:bodyPr wrap="square" rtlCol="0">
            <a:spAutoFit/>
          </a:bodyPr>
          <a:lstStyle/>
          <a:p>
            <a:pPr algn="ctr"/>
            <a:r>
              <a:rPr lang="de-DE" sz="1400" i="1" dirty="0" err="1" smtClean="0">
                <a:solidFill>
                  <a:srgbClr val="D22F1A"/>
                </a:solidFill>
                <a:latin typeface="Helvetica Neue" panose="02000503000000020004" pitchFamily="2" charset="0"/>
              </a:rPr>
              <a:t>Figure</a:t>
            </a:r>
            <a:r>
              <a:rPr lang="de-DE" sz="1400" i="1" dirty="0" smtClean="0">
                <a:solidFill>
                  <a:srgbClr val="D22F1A"/>
                </a:solidFill>
                <a:latin typeface="Helvetica Neue" panose="02000503000000020004" pitchFamily="2" charset="0"/>
              </a:rPr>
              <a:t>: Screenshot </a:t>
            </a:r>
            <a:r>
              <a:rPr lang="de-DE" sz="1400" i="1" dirty="0" err="1" smtClean="0">
                <a:solidFill>
                  <a:srgbClr val="D22F1A"/>
                </a:solidFill>
                <a:latin typeface="Helvetica Neue" panose="02000503000000020004" pitchFamily="2" charset="0"/>
              </a:rPr>
              <a:t>from</a:t>
            </a:r>
            <a:r>
              <a:rPr lang="de-DE" sz="1400" i="1" dirty="0" smtClean="0">
                <a:solidFill>
                  <a:srgbClr val="D22F1A"/>
                </a:solidFill>
                <a:latin typeface="Helvetica Neue" panose="02000503000000020004" pitchFamily="2" charset="0"/>
              </a:rPr>
              <a:t> </a:t>
            </a:r>
            <a:r>
              <a:rPr lang="de-DE" sz="1400" i="1" dirty="0" err="1" smtClean="0">
                <a:solidFill>
                  <a:srgbClr val="D22F1A"/>
                </a:solidFill>
                <a:latin typeface="Helvetica Neue" panose="02000503000000020004" pitchFamily="2" charset="0"/>
              </a:rPr>
              <a:t>README.md</a:t>
            </a:r>
            <a:endParaRPr lang="de-DE" sz="1400" i="1" dirty="0">
              <a:solidFill>
                <a:srgbClr val="D22F1A"/>
              </a:solidFill>
              <a:latin typeface="Helvetica Neue" panose="02000503000000020004" pitchFamily="2" charset="0"/>
            </a:endParaRPr>
          </a:p>
        </p:txBody>
      </p:sp>
    </p:spTree>
    <p:extLst>
      <p:ext uri="{BB962C8B-B14F-4D97-AF65-F5344CB8AC3E}">
        <p14:creationId xmlns:p14="http://schemas.microsoft.com/office/powerpoint/2010/main" val="13243112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Challenges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7167377" y="2386216"/>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4866647" y="1374711"/>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sz="2400" dirty="0" smtClean="0">
                <a:latin typeface="Helvetica Neue" charset="0"/>
                <a:ea typeface="Helvetica Neue" charset="0"/>
                <a:cs typeface="Helvetica Neue" charset="0"/>
              </a:rPr>
              <a:t>Requirements</a:t>
            </a:r>
            <a:br>
              <a:rPr lang="en-US" sz="2400" dirty="0" smtClean="0">
                <a:latin typeface="Helvetica Neue" charset="0"/>
                <a:ea typeface="Helvetica Neue" charset="0"/>
                <a:cs typeface="Helvetica Neue" charset="0"/>
              </a:rPr>
            </a:br>
            <a:endParaRPr lang="en-US" sz="2400" dirty="0">
              <a:latin typeface="Helvetica Neue" charset="0"/>
              <a:ea typeface="Helvetica Neue" charset="0"/>
              <a:cs typeface="Helvetica Neue" charset="0"/>
            </a:endParaRPr>
          </a:p>
          <a:p>
            <a:pPr marL="285750" indent="-285750">
              <a:buFont typeface="Arial" charset="0"/>
              <a:buChar char="•"/>
            </a:pPr>
            <a:r>
              <a:rPr lang="en-US" sz="2400" dirty="0">
                <a:latin typeface="Helvetica Neue" charset="0"/>
                <a:ea typeface="Helvetica Neue" charset="0"/>
                <a:cs typeface="Helvetica Neue" charset="0"/>
              </a:rPr>
              <a:t>Use </a:t>
            </a:r>
            <a:r>
              <a:rPr lang="en-US" sz="2400" dirty="0" smtClean="0">
                <a:latin typeface="Helvetica Neue" charset="0"/>
                <a:ea typeface="Helvetica Neue" charset="0"/>
                <a:cs typeface="Helvetica Neue" charset="0"/>
              </a:rPr>
              <a:t>cases</a:t>
            </a:r>
            <a:br>
              <a:rPr lang="en-US" sz="2400" dirty="0" smtClean="0">
                <a:latin typeface="Helvetica Neue" charset="0"/>
                <a:ea typeface="Helvetica Neue" charset="0"/>
                <a:cs typeface="Helvetica Neue" charset="0"/>
              </a:rPr>
            </a:br>
            <a:endParaRPr lang="en-US" sz="2400" dirty="0">
              <a:latin typeface="Helvetica Neue" charset="0"/>
              <a:ea typeface="Helvetica Neue" charset="0"/>
              <a:cs typeface="Helvetica Neue" charset="0"/>
            </a:endParaRPr>
          </a:p>
          <a:p>
            <a:pPr marL="285750" indent="-285750">
              <a:buFont typeface="Arial" charset="0"/>
              <a:buChar char="•"/>
            </a:pPr>
            <a:r>
              <a:rPr lang="en-US" sz="2400" dirty="0" smtClean="0">
                <a:latin typeface="Helvetica Neue" charset="0"/>
                <a:ea typeface="Helvetica Neue" charset="0"/>
                <a:cs typeface="Helvetica Neue" charset="0"/>
              </a:rPr>
              <a:t>Architecture</a:t>
            </a:r>
            <a:br>
              <a:rPr lang="en-US" sz="2400" dirty="0" smtClean="0">
                <a:latin typeface="Helvetica Neue" charset="0"/>
                <a:ea typeface="Helvetica Neue" charset="0"/>
                <a:cs typeface="Helvetica Neue" charset="0"/>
              </a:rPr>
            </a:br>
            <a:endParaRPr lang="en-US" sz="2400" dirty="0">
              <a:latin typeface="Helvetica Neue" charset="0"/>
              <a:ea typeface="Helvetica Neue" charset="0"/>
              <a:cs typeface="Helvetica Neue" charset="0"/>
            </a:endParaRPr>
          </a:p>
          <a:p>
            <a:pPr marL="285750" indent="-285750">
              <a:buFont typeface="Arial" charset="0"/>
              <a:buChar char="•"/>
            </a:pPr>
            <a:r>
              <a:rPr lang="en-US" sz="2400" dirty="0" err="1" smtClean="0">
                <a:latin typeface="Helvetica Neue" charset="0"/>
                <a:ea typeface="Helvetica Neue" charset="0"/>
                <a:cs typeface="Helvetica Neue" charset="0"/>
              </a:rPr>
              <a:t>CarPlay</a:t>
            </a:r>
            <a:r>
              <a:rPr lang="en-US" sz="2400" dirty="0" smtClean="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37</a:t>
            </a:fld>
            <a:endParaRPr lang="en-US" dirty="0">
              <a:solidFill>
                <a:schemeClr val="bg1"/>
              </a:solidFill>
            </a:endParaRPr>
          </a:p>
        </p:txBody>
      </p:sp>
      <p:pic>
        <p:nvPicPr>
          <p:cNvPr id="9" name="صورة 11">
            <a:extLst>
              <a:ext uri="{FF2B5EF4-FFF2-40B4-BE49-F238E27FC236}">
                <a16:creationId xmlns:a16="http://schemas.microsoft.com/office/drawing/2014/main" xmlns=""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a16="http://schemas.microsoft.com/office/drawing/2014/main" xmlns=""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a16="http://schemas.microsoft.com/office/drawing/2014/main" xmlns=""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19.12.2019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481124"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480771"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7913511"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650103"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80413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1722</TotalTime>
  <Words>2114</Words>
  <Application>Microsoft Macintosh PowerPoint</Application>
  <PresentationFormat>Widescreen</PresentationFormat>
  <Paragraphs>504</Paragraphs>
  <Slides>37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Challenges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User Interface/ User Experience CarPlay Documentation</vt:lpstr>
      <vt:lpstr>Navigation App Templates</vt:lpstr>
      <vt:lpstr>CarPlay Navigation App</vt:lpstr>
      <vt:lpstr>Development</vt:lpstr>
      <vt:lpstr>Introduction</vt:lpstr>
      <vt:lpstr>Base View</vt:lpstr>
      <vt:lpstr>Map Template</vt:lpstr>
      <vt:lpstr>John Deere API Integration</vt:lpstr>
      <vt:lpstr>JD API Integration</vt:lpstr>
      <vt:lpstr>JD API Integration: What we did?</vt:lpstr>
      <vt:lpstr>JD API Integration: Observations</vt:lpstr>
      <vt:lpstr>JD API Integration: Observations</vt:lpstr>
      <vt:lpstr>JD API Integration: Observations</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449</cp:revision>
  <dcterms:created xsi:type="dcterms:W3CDTF">2019-10-21T07:54:10Z</dcterms:created>
  <dcterms:modified xsi:type="dcterms:W3CDTF">2019-12-19T11:15:01Z</dcterms:modified>
</cp:coreProperties>
</file>